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9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5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5447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22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9370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76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68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1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1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1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0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6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7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7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2DDB-D6F0-44E4-8B72-35523FEC8C8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F96337-DB2C-4BB0-9783-2D53D4566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9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arion.k12.sc.us/CBS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eek Bridge STEM Academy logo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541" y="375745"/>
            <a:ext cx="5715000" cy="36602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387366" y="3901751"/>
            <a:ext cx="9280633" cy="1858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75"/>
              </a:spcAft>
            </a:pPr>
            <a:r>
              <a:rPr lang="en-US" sz="4800" kern="180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Creek Bridge STEM Academy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1275"/>
              </a:spcBef>
            </a:pP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US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 </a:t>
            </a:r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9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</vt:vector>
  </TitlesOfParts>
  <Company>Marion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Heena Wadhera</dc:creator>
  <cp:lastModifiedBy>Heena Wadhera</cp:lastModifiedBy>
  <cp:revision>20</cp:revision>
  <dcterms:created xsi:type="dcterms:W3CDTF">2020-08-24T16:18:07Z</dcterms:created>
  <dcterms:modified xsi:type="dcterms:W3CDTF">2022-07-28T16:11:55Z</dcterms:modified>
</cp:coreProperties>
</file>